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few tips and trips to hopefully make using the shell a little more efficient.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An example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err="1"/>
              <a:t>Cmds</a:t>
            </a:r>
            <a:r>
              <a:rPr lang="en-US" dirty="0"/>
              <a:t> to help navigate and reuse </a:t>
            </a:r>
            <a:r>
              <a:rPr lang="en-US" dirty="0" err="1"/>
              <a:t>cmds</a:t>
            </a:r>
            <a:r>
              <a:rPr lang="en-US" dirty="0"/>
              <a:t> (or parts of </a:t>
            </a:r>
            <a:r>
              <a:rPr lang="en-US" dirty="0" err="1"/>
              <a:t>cmds</a:t>
            </a:r>
            <a:r>
              <a:rPr lang="en-US" dirty="0"/>
              <a:t>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like using arrows w/o moving hands from home row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The rest of the </a:t>
            </a:r>
            <a:r>
              <a:rPr lang="en" dirty="0" err="1"/>
              <a:t>cmds</a:t>
            </a:r>
            <a:r>
              <a:rPr lang="en" dirty="0"/>
              <a:t> do operations or modifications on the previous </a:t>
            </a:r>
            <a:r>
              <a:rPr lang="en" dirty="0" err="1"/>
              <a:t>cmd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Next a video with examples of each (in order)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your command line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a a few examples (in order)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slack</a:t>
            </a:r>
          </a:p>
          <a:p>
            <a:r>
              <a:rPr lang="en-US" dirty="0"/>
              <a:t>The slides and videos are available on my </a:t>
            </a:r>
            <a:r>
              <a:rPr lang="en-US" dirty="0" err="1"/>
              <a:t>Github</a:t>
            </a:r>
            <a:r>
              <a:rPr lang="en-US" dirty="0"/>
              <a:t> page. </a:t>
            </a:r>
          </a:p>
          <a:p>
            <a:endParaRPr lang="en-US" dirty="0"/>
          </a:p>
          <a:p>
            <a:r>
              <a:rPr lang="en-US" dirty="0"/>
              <a:t>Time permitting – some quick expansion tricks</a:t>
            </a:r>
          </a:p>
          <a:p>
            <a:pPr lvl="1"/>
            <a:r>
              <a:rPr lang="en-US" dirty="0"/>
              <a:t># Expansion</a:t>
            </a:r>
          </a:p>
          <a:p>
            <a:pPr lvl="1"/>
            <a:r>
              <a:rPr lang="en-US" dirty="0"/>
              <a:t>cp file.{</a:t>
            </a:r>
            <a:r>
              <a:rPr lang="en-US" dirty="0" err="1"/>
              <a:t>json,yaml</a:t>
            </a:r>
            <a:r>
              <a:rPr lang="en-US" dirty="0"/>
              <a:t>}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mv file{,.txt}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mv my-{</a:t>
            </a:r>
            <a:r>
              <a:rPr lang="en-US" dirty="0" err="1"/>
              <a:t>new,old</a:t>
            </a:r>
            <a:r>
              <a:rPr lang="en-US" dirty="0"/>
              <a:t>}-</a:t>
            </a:r>
            <a:r>
              <a:rPr lang="en-US" dirty="0" err="1"/>
              <a:t>file.txt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0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3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ALT-backspace  - 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BDC249EA-E81A-3548-9C57-DEBB756305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11700" y="15101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489A81-EDD1-0241-B825-C8A128406A0C}"/>
              </a:ext>
            </a:extLst>
          </p:cNvPr>
          <p:cNvSpPr txBox="1"/>
          <p:nvPr/>
        </p:nvSpPr>
        <p:spPr>
          <a:xfrm>
            <a:off x="885999" y="15101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4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4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23A44-F614-8645-80AA-A102579E161E}"/>
              </a:ext>
            </a:extLst>
          </p:cNvPr>
          <p:cNvSpPr txBox="1"/>
          <p:nvPr/>
        </p:nvSpPr>
        <p:spPr>
          <a:xfrm>
            <a:off x="963675" y="2543824"/>
            <a:ext cx="798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https://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github.com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brettmiller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/not-so-stupid-shell-tricks</a:t>
            </a:r>
          </a:p>
        </p:txBody>
      </p:sp>
      <p:pic>
        <p:nvPicPr>
          <p:cNvPr id="1026" name="Picture 2" descr="GitHub Octocat">
            <a:extLst>
              <a:ext uri="{FF2B5EF4-FFF2-40B4-BE49-F238E27FC236}">
                <a16:creationId xmlns:a16="http://schemas.microsoft.com/office/drawing/2014/main" id="{9B7487A7-5A5D-F044-80C5-91911F44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0" y="2471993"/>
            <a:ext cx="795454" cy="66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228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424</Words>
  <Application>Microsoft Macintosh PowerPoint</Application>
  <PresentationFormat>On-screen Show (16:9)</PresentationFormat>
  <Paragraphs>57</Paragraphs>
  <Slides>8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20</cp:revision>
  <dcterms:modified xsi:type="dcterms:W3CDTF">2020-10-27T05:09:02Z</dcterms:modified>
</cp:coreProperties>
</file>